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F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1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9303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5028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404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05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34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345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41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540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030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45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19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7764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30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08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88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7261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185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790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537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43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8709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519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4A8C-6C4A-41B2-A201-A7D9418F2FD7}" type="datetimeFigureOut">
              <a:rPr lang="it-IT" smtClean="0"/>
              <a:pPr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D4529-D65F-4E97-B3B3-38B8A70D2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5642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40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747" y="273754"/>
            <a:ext cx="2990873" cy="5962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319" y="1788281"/>
            <a:ext cx="1980062" cy="1713907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280485" y="2014292"/>
            <a:ext cx="790074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ln>
                  <a:solidFill>
                    <a:prstClr val="black"/>
                  </a:solidFill>
                </a:ln>
                <a:solidFill>
                  <a:srgbClr val="2C4FFC"/>
                </a:solidFill>
                <a:latin typeface="Lucida Handwriting" panose="03010101010101010101" pitchFamily="66" charset="0"/>
              </a:rPr>
              <a:t>«ANASSILA»</a:t>
            </a:r>
          </a:p>
          <a:p>
            <a:pPr algn="ctr"/>
            <a:r>
              <a:rPr lang="it-IT" sz="2800" b="1" dirty="0" smtClean="0">
                <a:ln>
                  <a:solidFill>
                    <a:prstClr val="black"/>
                  </a:solidFill>
                </a:ln>
                <a:solidFill>
                  <a:srgbClr val="2C4FFC"/>
                </a:solidFill>
                <a:latin typeface="Lucida Handwriting" panose="03010101010101010101" pitchFamily="66" charset="0"/>
              </a:rPr>
              <a:t>Tiranno reggino e campione olimpico</a:t>
            </a:r>
            <a:endParaRPr lang="it-IT" sz="2800" b="1" dirty="0">
              <a:ln>
                <a:solidFill>
                  <a:prstClr val="black"/>
                </a:solidFill>
              </a:ln>
              <a:solidFill>
                <a:srgbClr val="2C4FFC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8" name="Immagine 1" descr="Avis Provincia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5659" y="164785"/>
            <a:ext cx="2803311" cy="87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4545" y="134636"/>
            <a:ext cx="1402627" cy="134016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530926" y="1459868"/>
            <a:ext cx="7209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2C4FFC"/>
                </a:solidFill>
                <a:latin typeface="Lucida Handwriting" panose="03010101010101010101" pitchFamily="66" charset="0"/>
              </a:rPr>
              <a:t>Istituto </a:t>
            </a:r>
            <a:r>
              <a:rPr lang="it-IT" sz="1400" b="1" dirty="0" smtClean="0">
                <a:solidFill>
                  <a:srgbClr val="2C4FFC"/>
                </a:solidFill>
                <a:latin typeface="Lucida Handwriting" panose="03010101010101010101" pitchFamily="66" charset="0"/>
              </a:rPr>
              <a:t>Comprensivo </a:t>
            </a:r>
            <a:r>
              <a:rPr lang="it-IT" sz="1400" b="1" dirty="0" smtClean="0">
                <a:solidFill>
                  <a:srgbClr val="2C4FFC"/>
                </a:solidFill>
                <a:latin typeface="Lucida Handwriting" panose="03010101010101010101" pitchFamily="66" charset="0"/>
              </a:rPr>
              <a:t>«Carducci – V. Da Feltre»</a:t>
            </a:r>
          </a:p>
          <a:p>
            <a:pPr algn="ctr"/>
            <a:r>
              <a:rPr lang="it-IT" sz="1400" b="1" dirty="0" smtClean="0">
                <a:solidFill>
                  <a:srgbClr val="2C4FFC"/>
                </a:solidFill>
                <a:latin typeface="Lucida Handwriting" panose="03010101010101010101" pitchFamily="66" charset="0"/>
              </a:rPr>
              <a:t>AVIS Provinciale Reggio Calabria &amp; Avis Comunale Reggio Calabria </a:t>
            </a:r>
            <a:endParaRPr lang="it-IT" sz="1400" b="1" dirty="0">
              <a:solidFill>
                <a:srgbClr val="2C4FFC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2" name="Picture 4" descr="D:\Desktop\reggio greca\PROF G\2) grecia\Numismatica\Bruttium-Rhegion-coin-478-476-B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6847" y="3502188"/>
            <a:ext cx="3889078" cy="2659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-24681" y="3776860"/>
            <a:ext cx="408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Mercoledì 20 Aprile</a:t>
            </a:r>
          </a:p>
          <a:p>
            <a:pPr algn="ctr"/>
            <a:r>
              <a:rPr lang="it-IT" sz="2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Ore </a:t>
            </a:r>
            <a:r>
              <a:rPr lang="it-IT" sz="2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10:00</a:t>
            </a:r>
            <a:endParaRPr lang="it-IT" sz="2400" b="1" dirty="0" smtClean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Aula Magna </a:t>
            </a:r>
          </a:p>
          <a:p>
            <a:pPr algn="ctr"/>
            <a:r>
              <a:rPr lang="it-IT" sz="2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Istituto Comprensivo</a:t>
            </a:r>
          </a:p>
          <a:p>
            <a:pPr algn="ctr"/>
            <a:r>
              <a:rPr lang="it-IT" sz="2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«Carducci – V. Da Feltre»</a:t>
            </a:r>
          </a:p>
          <a:p>
            <a:pPr algn="ctr"/>
            <a:r>
              <a:rPr lang="it-IT" sz="2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Reggio Calabria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969088" y="3408146"/>
            <a:ext cx="4044287" cy="291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Saluti ed introduzione:</a:t>
            </a:r>
          </a:p>
          <a:p>
            <a:pPr algn="ctr"/>
            <a:endParaRPr lang="it-IT" sz="1100" b="1" dirty="0" smtClean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Prof.ssa Rina Pasqualina </a:t>
            </a:r>
            <a:r>
              <a:rPr lang="it-IT" sz="20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MANGANARO</a:t>
            </a:r>
            <a:endParaRPr lang="it-IT" sz="2000" b="1" dirty="0" smtClean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Dirigente </a:t>
            </a:r>
            <a:r>
              <a:rPr lang="it-IT" sz="1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scolastico </a:t>
            </a:r>
            <a:endParaRPr lang="it-IT" sz="1400" b="1" dirty="0" smtClean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Istituto Comprensivo «Carducci – V. Da Feltre»</a:t>
            </a:r>
          </a:p>
          <a:p>
            <a:pPr algn="ctr"/>
            <a:endParaRPr lang="it-IT" sz="2000" b="1" dirty="0" smtClean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Relaziona: </a:t>
            </a:r>
          </a:p>
          <a:p>
            <a:pPr algn="ctr"/>
            <a:endParaRPr lang="it-IT" sz="1050" b="1" dirty="0" smtClean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Prof. Diego </a:t>
            </a:r>
            <a:r>
              <a:rPr lang="it-IT" sz="20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GERIA</a:t>
            </a:r>
            <a:endParaRPr lang="it-IT" sz="2000" b="1" dirty="0" smtClean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 smtClean="0">
                <a:solidFill>
                  <a:srgbClr val="2C4FFC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Vicepresidente AVIS Comunale RC</a:t>
            </a:r>
            <a:endParaRPr lang="it-IT" sz="1400" b="1" dirty="0">
              <a:solidFill>
                <a:srgbClr val="2C4FFC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6364" y="1265802"/>
            <a:ext cx="1368016" cy="19079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882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Tema di Offic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</Words>
  <Application>Microsoft Office PowerPoint</Application>
  <PresentationFormat>Personalizzato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Tema di Office</vt:lpstr>
      <vt:lpstr>5_Tema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Computer</dc:creator>
  <cp:lastModifiedBy>User</cp:lastModifiedBy>
  <cp:revision>6</cp:revision>
  <dcterms:created xsi:type="dcterms:W3CDTF">2016-04-08T08:20:06Z</dcterms:created>
  <dcterms:modified xsi:type="dcterms:W3CDTF">2016-04-08T12:41:51Z</dcterms:modified>
</cp:coreProperties>
</file>